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1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863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0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9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29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699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513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702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46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9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193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C0B89D-F094-4DE9-AC9A-DDEC20CCD1C3}" type="datetimeFigureOut">
              <a:rPr lang="en-US" smtClean="0"/>
              <a:t>5/7/2015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0282D-1089-427B-8880-9B6762CE2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09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2" y="4315697"/>
            <a:ext cx="2562159" cy="2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7750">
            <a:off x="8157977" y="122605"/>
            <a:ext cx="650042" cy="92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08959" y="3960062"/>
            <a:ext cx="704895" cy="9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1640763" y="5605524"/>
            <a:ext cx="717254" cy="944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ldribbon\AppData\Local\Microsoft\Windows\Temporary Internet Files\Content.IE5\G5E19P03\MC900434736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554" y="-762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0548"/>
            <a:ext cx="7848600" cy="140801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Footlight MT Light" pitchFamily="18" charset="0"/>
              </a:rPr>
              <a:t>Whimsical, </a:t>
            </a:r>
            <a:br>
              <a:rPr lang="en-US" b="1" dirty="0" smtClean="0">
                <a:latin typeface="Footlight MT Light" pitchFamily="18" charset="0"/>
              </a:rPr>
            </a:br>
            <a:r>
              <a:rPr lang="en-US" b="1" dirty="0" smtClean="0">
                <a:latin typeface="Footlight MT Light" pitchFamily="18" charset="0"/>
              </a:rPr>
              <a:t>Wonderful Weather</a:t>
            </a:r>
            <a:endParaRPr lang="en-US" b="1" dirty="0">
              <a:latin typeface="Footlight MT Light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6600" y="1295400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/>
          </a:p>
          <a:p>
            <a:pPr algn="ctr"/>
            <a:r>
              <a:rPr lang="en-US" sz="2000" b="1" i="1" dirty="0" smtClean="0"/>
              <a:t>Whitehouse School</a:t>
            </a:r>
          </a:p>
          <a:p>
            <a:pPr algn="ctr"/>
            <a:r>
              <a:rPr lang="en-US" sz="2800" b="1" i="1" smtClean="0"/>
              <a:t>    Kindergarten </a:t>
            </a:r>
            <a:r>
              <a:rPr lang="en-US" sz="2800" b="1" i="1" dirty="0" smtClean="0"/>
              <a:t>Concert 2015</a:t>
            </a:r>
            <a:endParaRPr lang="en-US" sz="2800" b="1" i="1" dirty="0"/>
          </a:p>
        </p:txBody>
      </p:sp>
      <p:pic>
        <p:nvPicPr>
          <p:cNvPr id="1055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5145">
            <a:off x="4834635" y="3864832"/>
            <a:ext cx="1144223" cy="150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31" descr="C:\Users\ldribbon\AppData\Local\Microsoft\Windows\Temporary Internet Files\Content.IE5\LKIWVAJX\MC90032930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57616">
            <a:off x="7759163" y="2855223"/>
            <a:ext cx="871522" cy="114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1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05068"/>
            <a:ext cx="86868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Footlight MT Light" pitchFamily="18" charset="0"/>
              </a:rPr>
              <a:t>What’s the Weather</a:t>
            </a:r>
            <a:r>
              <a:rPr lang="en-US" sz="2400" b="1" dirty="0">
                <a:latin typeface="Footlight MT Light" pitchFamily="18" charset="0"/>
              </a:rPr>
              <a:t>?</a:t>
            </a:r>
            <a:r>
              <a:rPr lang="en-US" b="1" dirty="0" smtClean="0">
                <a:latin typeface="Footlight MT Light" pitchFamily="18" charset="0"/>
              </a:rPr>
              <a:t>		      			</a:t>
            </a:r>
            <a:r>
              <a:rPr lang="en-US" sz="1400" b="1" i="1" dirty="0" smtClean="0">
                <a:latin typeface="Footlight MT Light" pitchFamily="18" charset="0"/>
              </a:rPr>
              <a:t>Author  Unknown</a:t>
            </a:r>
          </a:p>
          <a:p>
            <a:endParaRPr lang="en-US" sz="1400" b="1" i="1" dirty="0" smtClean="0">
              <a:effectLst/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Dripsy Dropsy</a:t>
            </a:r>
            <a:r>
              <a:rPr lang="en-US" sz="4000" b="1" dirty="0">
                <a:latin typeface="Footlight MT Light" pitchFamily="18" charset="0"/>
              </a:rPr>
              <a:t>	</a:t>
            </a:r>
            <a:r>
              <a:rPr lang="en-US" sz="2400" b="1" dirty="0">
                <a:latin typeface="Footlight MT Light" pitchFamily="18" charset="0"/>
              </a:rPr>
              <a:t>         	                   		</a:t>
            </a:r>
            <a:r>
              <a:rPr lang="en-US" sz="2400" b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 Leanne Guenther</a:t>
            </a: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Japanese Rain Song</a:t>
            </a:r>
            <a:r>
              <a:rPr lang="en-US" sz="2400" b="1" dirty="0" smtClean="0">
                <a:latin typeface="Footlight MT Light" pitchFamily="18" charset="0"/>
              </a:rPr>
              <a:t>	</a:t>
            </a:r>
            <a:r>
              <a:rPr lang="en-US" sz="1400" b="1" dirty="0" smtClean="0">
                <a:latin typeface="Footlight MT Light" pitchFamily="18" charset="0"/>
              </a:rPr>
              <a:t>		         </a:t>
            </a:r>
            <a:r>
              <a:rPr lang="en-US" sz="1400" b="1" i="1" dirty="0" smtClean="0">
                <a:latin typeface="Footlight MT Light" pitchFamily="18" charset="0"/>
              </a:rPr>
              <a:t>           		School Song from Japan</a:t>
            </a:r>
          </a:p>
          <a:p>
            <a:endParaRPr lang="en-US" sz="1400" b="1" dirty="0" smtClean="0">
              <a:latin typeface="Footlight MT Light" pitchFamily="18" charset="0"/>
            </a:endParaRPr>
          </a:p>
          <a:p>
            <a:endParaRPr lang="en-US" sz="1400" b="1" dirty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Bright Sun	</a:t>
            </a:r>
            <a:r>
              <a:rPr lang="en-US" sz="1400" b="1" dirty="0" smtClean="0">
                <a:latin typeface="Footlight MT Light" pitchFamily="18" charset="0"/>
              </a:rPr>
              <a:t>         	                   				</a:t>
            </a:r>
            <a:r>
              <a:rPr lang="en-US" sz="1400" b="1" i="1" dirty="0">
                <a:latin typeface="Footlight MT Light" pitchFamily="18" charset="0"/>
              </a:rPr>
              <a:t>Author  </a:t>
            </a:r>
            <a:r>
              <a:rPr lang="en-US" sz="1400" b="1" i="1" dirty="0" smtClean="0">
                <a:latin typeface="Footlight MT Light" pitchFamily="18" charset="0"/>
              </a:rPr>
              <a:t>Unknown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endParaRPr lang="en-US" sz="1400" b="1" i="1" u="sng" dirty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Mr. Sun</a:t>
            </a:r>
            <a:r>
              <a:rPr lang="en-US" sz="1400" b="1" i="1" dirty="0">
                <a:latin typeface="Footlight MT Light" pitchFamily="18" charset="0"/>
              </a:rPr>
              <a:t>		</a:t>
            </a:r>
            <a:r>
              <a:rPr lang="en-US" sz="1400" b="1" i="1" dirty="0" smtClean="0">
                <a:latin typeface="Footlight MT Light" pitchFamily="18" charset="0"/>
              </a:rPr>
              <a:t>				Traditional </a:t>
            </a:r>
            <a:r>
              <a:rPr lang="en-US" sz="1400" b="1" i="1" dirty="0">
                <a:latin typeface="Footlight MT Light" pitchFamily="18" charset="0"/>
              </a:rPr>
              <a:t> </a:t>
            </a:r>
            <a:r>
              <a:rPr lang="en-US" sz="1400" b="1" i="1" dirty="0" smtClean="0">
                <a:latin typeface="Footlight MT Light" pitchFamily="18" charset="0"/>
              </a:rPr>
              <a:t>Children’s Song</a:t>
            </a:r>
          </a:p>
          <a:p>
            <a:endParaRPr lang="en-US" sz="1400" b="1" dirty="0">
              <a:latin typeface="Footlight MT Light" pitchFamily="18" charset="0"/>
            </a:endParaRPr>
          </a:p>
          <a:p>
            <a:endParaRPr lang="en-US" sz="1400" b="1" u="sng" dirty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Pretty Rainbow</a:t>
            </a:r>
            <a:r>
              <a:rPr lang="en-US" sz="1400" b="1" dirty="0">
                <a:latin typeface="Footlight MT Light" pitchFamily="18" charset="0"/>
              </a:rPr>
              <a:t>	                   			</a:t>
            </a:r>
            <a:r>
              <a:rPr lang="en-US" sz="1400" b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by Jean Warren</a:t>
            </a: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i="1" dirty="0" smtClean="0">
                <a:latin typeface="Footlight MT Light" pitchFamily="18" charset="0"/>
              </a:rPr>
              <a:t>Hawaiian Rainbows</a:t>
            </a:r>
            <a:r>
              <a:rPr lang="en-US" sz="2400" b="1" dirty="0">
                <a:latin typeface="Footlight MT Light" pitchFamily="18" charset="0"/>
              </a:rPr>
              <a:t>	                         </a:t>
            </a:r>
            <a:r>
              <a:rPr lang="en-US" sz="2400" b="1" i="1" dirty="0">
                <a:latin typeface="Footlight MT Light" pitchFamily="18" charset="0"/>
              </a:rPr>
              <a:t>           </a:t>
            </a:r>
            <a:r>
              <a:rPr lang="en-US" sz="2400" b="1" i="1" dirty="0" smtClean="0">
                <a:latin typeface="Footlight MT Light" pitchFamily="18" charset="0"/>
              </a:rPr>
              <a:t>	</a:t>
            </a:r>
            <a:r>
              <a:rPr lang="en-US" sz="1400" b="1" i="1" dirty="0" smtClean="0">
                <a:latin typeface="Footlight MT Light" pitchFamily="18" charset="0"/>
              </a:rPr>
              <a:t>Folk Song from Hawaii</a:t>
            </a:r>
          </a:p>
          <a:p>
            <a:endParaRPr lang="en-US" sz="1400" b="1" i="1" dirty="0">
              <a:latin typeface="Footlight MT Light" pitchFamily="18" charset="0"/>
            </a:endParaRPr>
          </a:p>
          <a:p>
            <a:pPr algn="ctr"/>
            <a:endParaRPr lang="en-US" sz="1400" b="1" i="1" dirty="0" smtClean="0">
              <a:latin typeface="Footlight MT Light" pitchFamily="18" charset="0"/>
            </a:endParaRPr>
          </a:p>
          <a:p>
            <a:r>
              <a:rPr lang="en-US" sz="2400" b="1" dirty="0" smtClean="0">
                <a:latin typeface="Footlight MT Light" pitchFamily="18" charset="0"/>
              </a:rPr>
              <a:t>Wind, Rain, Snow and Sun</a:t>
            </a:r>
            <a:r>
              <a:rPr lang="en-US" sz="2400" b="1" dirty="0">
                <a:latin typeface="Footlight MT Light" pitchFamily="18" charset="0"/>
              </a:rPr>
              <a:t>	</a:t>
            </a:r>
            <a:r>
              <a:rPr lang="en-US" sz="1400" b="1" dirty="0">
                <a:latin typeface="Footlight MT Light" pitchFamily="18" charset="0"/>
              </a:rPr>
              <a:t>		      	</a:t>
            </a:r>
            <a:r>
              <a:rPr lang="en-US" sz="1400" b="1" i="1" dirty="0" smtClean="0">
                <a:latin typeface="Footlight MT Light" pitchFamily="18" charset="0"/>
              </a:rPr>
              <a:t>Author  </a:t>
            </a:r>
            <a:r>
              <a:rPr lang="en-US" sz="1400" b="1" i="1" dirty="0">
                <a:latin typeface="Footlight MT Light" pitchFamily="18" charset="0"/>
              </a:rPr>
              <a:t>Unknown</a:t>
            </a:r>
          </a:p>
          <a:p>
            <a:endParaRPr lang="en-US" sz="1400" b="1" dirty="0">
              <a:latin typeface="Footlight MT Light" pitchFamily="18" charset="0"/>
            </a:endParaRPr>
          </a:p>
          <a:p>
            <a:endParaRPr lang="en-US" sz="1400" b="1" dirty="0" smtClean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06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ldribbon\AppData\Local\Microsoft\Windows\Temporary Internet Files\Content.IE5\V59CP6NO\cartoon-cloud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 smtClean="0">
                <a:latin typeface="Footlight MT Light" pitchFamily="18" charset="0"/>
              </a:rPr>
              <a:t>Thank You</a:t>
            </a:r>
            <a:endParaRPr lang="en-US" sz="6600" b="1" dirty="0">
              <a:latin typeface="Footlight MT L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000" b="1" dirty="0" smtClean="0">
                <a:latin typeface="Footlight MT Light" pitchFamily="18" charset="0"/>
              </a:rPr>
              <a:t>Special thanks to all that helped make our kindergarten concert possible.</a:t>
            </a:r>
          </a:p>
          <a:p>
            <a:pPr marL="0" indent="0" algn="ctr">
              <a:buNone/>
            </a:pPr>
            <a:endParaRPr lang="en-US" sz="18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r>
              <a:rPr lang="en-US" altLang="en-US" sz="1800" b="1" dirty="0"/>
              <a:t>Dr. DeRosa</a:t>
            </a:r>
          </a:p>
          <a:p>
            <a:pPr marL="0" indent="0" algn="ctr">
              <a:buNone/>
            </a:pPr>
            <a:r>
              <a:rPr lang="en-US" altLang="en-US" sz="1800" b="1" dirty="0"/>
              <a:t>Mrs. Dribbon</a:t>
            </a:r>
          </a:p>
          <a:p>
            <a:pPr marL="0" indent="0" algn="ctr">
              <a:buNone/>
            </a:pPr>
            <a:r>
              <a:rPr lang="en-US" altLang="en-US" sz="1800" b="1" dirty="0"/>
              <a:t>Mrs. Levesque</a:t>
            </a:r>
          </a:p>
          <a:p>
            <a:pPr marL="0" indent="0" algn="ctr">
              <a:buNone/>
            </a:pPr>
            <a:r>
              <a:rPr lang="en-US" altLang="en-US" sz="1800" b="1" dirty="0"/>
              <a:t>Ms. Kozal</a:t>
            </a:r>
          </a:p>
          <a:p>
            <a:pPr marL="0" indent="0" algn="ctr">
              <a:buNone/>
            </a:pPr>
            <a:r>
              <a:rPr lang="en-US" altLang="en-US" sz="1800" b="1" dirty="0"/>
              <a:t>Mrs. Zanardi</a:t>
            </a:r>
          </a:p>
          <a:p>
            <a:pPr marL="0" indent="0" algn="ctr">
              <a:buNone/>
            </a:pPr>
            <a:r>
              <a:rPr lang="en-US" altLang="en-US" sz="1800" b="1" dirty="0"/>
              <a:t>Mrs. Reardon</a:t>
            </a:r>
          </a:p>
          <a:p>
            <a:pPr marL="0" indent="0" algn="ctr">
              <a:buNone/>
            </a:pPr>
            <a:r>
              <a:rPr lang="en-US" altLang="en-US" sz="1800" b="1" dirty="0"/>
              <a:t>Mrs. Pierro</a:t>
            </a:r>
          </a:p>
          <a:p>
            <a:pPr marL="0" indent="0" algn="ctr">
              <a:buNone/>
            </a:pPr>
            <a:r>
              <a:rPr lang="en-US" altLang="en-US" sz="1800" b="1" dirty="0"/>
              <a:t>Ms. Coyle</a:t>
            </a:r>
          </a:p>
          <a:p>
            <a:pPr marL="0" indent="0" algn="ctr">
              <a:buNone/>
            </a:pPr>
            <a:r>
              <a:rPr lang="en-US" altLang="en-US" sz="1800" b="1" dirty="0"/>
              <a:t>Senora  de los Santos</a:t>
            </a:r>
          </a:p>
          <a:p>
            <a:pPr marL="0" indent="0" algn="ctr">
              <a:buNone/>
            </a:pPr>
            <a:r>
              <a:rPr lang="en-US" altLang="en-US" sz="1800" b="1" dirty="0"/>
              <a:t>Mr. Carder</a:t>
            </a:r>
          </a:p>
          <a:p>
            <a:pPr marL="0" indent="0" algn="ctr">
              <a:buNone/>
            </a:pPr>
            <a:r>
              <a:rPr lang="en-US" altLang="en-US" sz="1800" b="1" dirty="0"/>
              <a:t>Mrs. DeBaro</a:t>
            </a:r>
          </a:p>
          <a:p>
            <a:pPr marL="0" indent="0" algn="ctr">
              <a:buNone/>
            </a:pPr>
            <a:r>
              <a:rPr lang="en-US" altLang="en-US" sz="1800" b="1" dirty="0"/>
              <a:t>Mrs. Potenta</a:t>
            </a:r>
          </a:p>
          <a:p>
            <a:pPr marL="0" indent="0" algn="ctr">
              <a:buNone/>
            </a:pPr>
            <a:r>
              <a:rPr lang="en-US" altLang="en-US" sz="1800" b="1" dirty="0"/>
              <a:t>Mrs. Painter</a:t>
            </a:r>
          </a:p>
          <a:p>
            <a:pPr marL="0" indent="0" algn="ctr">
              <a:buNone/>
            </a:pPr>
            <a:r>
              <a:rPr lang="en-US" altLang="en-US" sz="1800" b="1" dirty="0"/>
              <a:t>Mrs. Schlosser</a:t>
            </a:r>
          </a:p>
          <a:p>
            <a:pPr marL="0" indent="0" algn="ctr">
              <a:buNone/>
            </a:pPr>
            <a:r>
              <a:rPr lang="en-US" altLang="en-US" sz="1800" b="1" dirty="0"/>
              <a:t>WHS </a:t>
            </a:r>
            <a:r>
              <a:rPr lang="en-US" altLang="en-US" sz="1800" b="1" dirty="0" smtClean="0"/>
              <a:t>Kindergarten Teachers</a:t>
            </a:r>
            <a:endParaRPr lang="en-US" altLang="en-US" sz="1800" b="1" dirty="0"/>
          </a:p>
          <a:p>
            <a:pPr marL="0" indent="0" algn="ctr">
              <a:buNone/>
            </a:pPr>
            <a:r>
              <a:rPr lang="en-US" altLang="en-US" sz="1800" b="1" dirty="0"/>
              <a:t>WHS Instructional Aides</a:t>
            </a:r>
          </a:p>
          <a:p>
            <a:pPr marL="0" indent="0" algn="ctr">
              <a:buNone/>
            </a:pPr>
            <a:r>
              <a:rPr lang="en-US" altLang="en-US" sz="1800" b="1" dirty="0" smtClean="0"/>
              <a:t>Kindergarten Parents</a:t>
            </a:r>
            <a:endParaRPr lang="en-US" altLang="en-US" sz="1800" b="1" dirty="0"/>
          </a:p>
          <a:p>
            <a:pPr marL="0" indent="0" algn="ctr">
              <a:buNone/>
            </a:pPr>
            <a:r>
              <a:rPr lang="en-US" altLang="en-US" sz="1800" b="1" dirty="0"/>
              <a:t>Mrs. Hometchko</a:t>
            </a:r>
          </a:p>
          <a:p>
            <a:pPr marL="0" indent="0" algn="ctr">
              <a:buNone/>
            </a:pPr>
            <a:r>
              <a:rPr lang="en-US" altLang="en-US" sz="1800" b="1" dirty="0"/>
              <a:t>Mrs. Ebert</a:t>
            </a:r>
          </a:p>
          <a:p>
            <a:pPr marL="0" indent="0" algn="ctr">
              <a:buNone/>
            </a:pPr>
            <a:r>
              <a:rPr lang="en-US" altLang="en-US" sz="1800" b="1" dirty="0"/>
              <a:t>Mr. John</a:t>
            </a: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0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 smtClean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  <a:p>
            <a:pPr marL="0" indent="0" algn="ctr">
              <a:buNone/>
            </a:pPr>
            <a:endParaRPr lang="en-US" sz="2400" b="1" i="1" dirty="0">
              <a:latin typeface="Footlight MT Ligh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7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86</Words>
  <Application>Microsoft Office PowerPoint</Application>
  <PresentationFormat>On-screen Show (4:3)</PresentationFormat>
  <Paragraphs>52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Whimsical,  Wonderful Weather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Dribbon</dc:creator>
  <cp:lastModifiedBy>Dribbon, Lori</cp:lastModifiedBy>
  <cp:revision>60</cp:revision>
  <cp:lastPrinted>2015-04-28T13:24:58Z</cp:lastPrinted>
  <dcterms:created xsi:type="dcterms:W3CDTF">2013-03-11T01:49:26Z</dcterms:created>
  <dcterms:modified xsi:type="dcterms:W3CDTF">2015-05-07T12:40:43Z</dcterms:modified>
</cp:coreProperties>
</file>