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3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B89D-F094-4DE9-AC9A-DDEC20CCD1C3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4315697"/>
            <a:ext cx="2562159" cy="2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750">
            <a:off x="8157977" y="122605"/>
            <a:ext cx="650042" cy="9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08959" y="3960062"/>
            <a:ext cx="704895" cy="9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1640763" y="5605524"/>
            <a:ext cx="717254" cy="94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dribbon\AppData\Local\Microsoft\Windows\Temporary Internet Files\Content.IE5\G5E19P03\MC90043473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554" y="-76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0548"/>
            <a:ext cx="7848600" cy="14080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Whimsical, </a:t>
            </a:r>
            <a:br>
              <a:rPr lang="en-US" b="1" dirty="0" smtClean="0">
                <a:latin typeface="Footlight MT Light" pitchFamily="18" charset="0"/>
              </a:rPr>
            </a:br>
            <a:r>
              <a:rPr lang="en-US" b="1" dirty="0" smtClean="0">
                <a:latin typeface="Footlight MT Light" pitchFamily="18" charset="0"/>
              </a:rPr>
              <a:t>Wonderful Weather</a:t>
            </a:r>
            <a:endParaRPr lang="en-US" b="1" dirty="0"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/>
          </a:p>
          <a:p>
            <a:pPr algn="ctr"/>
            <a:r>
              <a:rPr lang="en-US" sz="2000" b="1" i="1" dirty="0" smtClean="0"/>
              <a:t>Whitehouse School</a:t>
            </a:r>
          </a:p>
          <a:p>
            <a:pPr algn="ctr"/>
            <a:r>
              <a:rPr lang="en-US" sz="2800" b="1" i="1" smtClean="0"/>
              <a:t>    Kindergarten </a:t>
            </a:r>
            <a:r>
              <a:rPr lang="en-US" sz="2800" b="1" i="1" dirty="0" smtClean="0"/>
              <a:t>Concert 2015</a:t>
            </a:r>
            <a:endParaRPr lang="en-US" sz="2800" b="1" i="1" dirty="0"/>
          </a:p>
        </p:txBody>
      </p:sp>
      <p:pic>
        <p:nvPicPr>
          <p:cNvPr id="1055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5145">
            <a:off x="4834635" y="3864832"/>
            <a:ext cx="1144223" cy="150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759163" y="2855223"/>
            <a:ext cx="871522" cy="114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5068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ootlight MT Light" pitchFamily="18" charset="0"/>
              </a:rPr>
              <a:t>What’s the Weather</a:t>
            </a:r>
            <a:r>
              <a:rPr lang="en-US" sz="2400" b="1" dirty="0">
                <a:latin typeface="Footlight MT Light" pitchFamily="18" charset="0"/>
              </a:rPr>
              <a:t>?</a:t>
            </a:r>
            <a:r>
              <a:rPr lang="en-US" b="1" dirty="0" smtClean="0">
                <a:latin typeface="Footlight MT Light" pitchFamily="18" charset="0"/>
              </a:rPr>
              <a:t>		      			</a:t>
            </a:r>
            <a:r>
              <a:rPr lang="en-US" sz="1400" b="1" i="1" dirty="0" smtClean="0">
                <a:latin typeface="Footlight MT Light" pitchFamily="18" charset="0"/>
              </a:rPr>
              <a:t>Author  Unknown</a:t>
            </a:r>
          </a:p>
          <a:p>
            <a:endParaRPr lang="en-US" sz="1400" b="1" i="1" dirty="0" smtClean="0">
              <a:effectLst/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Dripsy Dropsy</a:t>
            </a:r>
            <a:r>
              <a:rPr lang="en-US" sz="4000" b="1" dirty="0">
                <a:latin typeface="Footlight MT Light" pitchFamily="18" charset="0"/>
              </a:rPr>
              <a:t>	</a:t>
            </a:r>
            <a:r>
              <a:rPr lang="en-US" sz="2400" b="1" dirty="0">
                <a:latin typeface="Footlight MT Light" pitchFamily="18" charset="0"/>
              </a:rPr>
              <a:t>         	                   		</a:t>
            </a:r>
            <a:r>
              <a:rPr lang="en-US" sz="2400" b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 Leanne Guenther</a:t>
            </a: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Japanese Rain Song</a:t>
            </a:r>
            <a:r>
              <a:rPr lang="en-US" sz="2400" b="1" dirty="0" smtClean="0">
                <a:latin typeface="Footlight MT Light" pitchFamily="18" charset="0"/>
              </a:rPr>
              <a:t>	</a:t>
            </a:r>
            <a:r>
              <a:rPr lang="en-US" sz="1400" b="1" dirty="0" smtClean="0">
                <a:latin typeface="Footlight MT Light" pitchFamily="18" charset="0"/>
              </a:rPr>
              <a:t>		         </a:t>
            </a:r>
            <a:r>
              <a:rPr lang="en-US" sz="1400" b="1" i="1" dirty="0" smtClean="0">
                <a:latin typeface="Footlight MT Light" pitchFamily="18" charset="0"/>
              </a:rPr>
              <a:t>           		School Song from Japan</a:t>
            </a:r>
          </a:p>
          <a:p>
            <a:endParaRPr lang="en-US" sz="1400" b="1" dirty="0" smtClean="0">
              <a:latin typeface="Footlight MT Light" pitchFamily="18" charset="0"/>
            </a:endParaRPr>
          </a:p>
          <a:p>
            <a:endParaRPr lang="en-US" sz="1400" b="1" dirty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Bright Sun	</a:t>
            </a:r>
            <a:r>
              <a:rPr lang="en-US" sz="1400" b="1" dirty="0" smtClean="0">
                <a:latin typeface="Footlight MT Light" pitchFamily="18" charset="0"/>
              </a:rPr>
              <a:t>         	                   				</a:t>
            </a:r>
            <a:r>
              <a:rPr lang="en-US" sz="1400" b="1" i="1" dirty="0">
                <a:latin typeface="Footlight MT Light" pitchFamily="18" charset="0"/>
              </a:rPr>
              <a:t>Author  </a:t>
            </a:r>
            <a:r>
              <a:rPr lang="en-US" sz="1400" b="1" i="1" dirty="0" smtClean="0">
                <a:latin typeface="Footlight MT Light" pitchFamily="18" charset="0"/>
              </a:rPr>
              <a:t>Unknown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u="sng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Mr. Sun</a:t>
            </a:r>
            <a:r>
              <a:rPr lang="en-US" sz="1400" b="1" i="1" dirty="0">
                <a:latin typeface="Footlight MT Light" pitchFamily="18" charset="0"/>
              </a:rPr>
              <a:t>		</a:t>
            </a:r>
            <a:r>
              <a:rPr lang="en-US" sz="1400" b="1" i="1" dirty="0" smtClean="0">
                <a:latin typeface="Footlight MT Light" pitchFamily="18" charset="0"/>
              </a:rPr>
              <a:t>				Traditional </a:t>
            </a:r>
            <a:r>
              <a:rPr lang="en-US" sz="1400" b="1" i="1" dirty="0">
                <a:latin typeface="Footlight MT Light" pitchFamily="18" charset="0"/>
              </a:rPr>
              <a:t> </a:t>
            </a:r>
            <a:r>
              <a:rPr lang="en-US" sz="1400" b="1" i="1" dirty="0" smtClean="0">
                <a:latin typeface="Footlight MT Light" pitchFamily="18" charset="0"/>
              </a:rPr>
              <a:t>Children’s Song</a:t>
            </a:r>
          </a:p>
          <a:p>
            <a:endParaRPr lang="en-US" sz="1400" b="1" dirty="0">
              <a:latin typeface="Footlight MT Light" pitchFamily="18" charset="0"/>
            </a:endParaRPr>
          </a:p>
          <a:p>
            <a:endParaRPr lang="en-US" sz="1400" b="1" u="sng" dirty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Pretty Rainbow</a:t>
            </a:r>
            <a:r>
              <a:rPr lang="en-US" sz="1400" b="1" dirty="0">
                <a:latin typeface="Footlight MT Light" pitchFamily="18" charset="0"/>
              </a:rPr>
              <a:t>	                   			</a:t>
            </a:r>
            <a:r>
              <a:rPr lang="en-US" sz="1400" b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Jean Warren</a:t>
            </a: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Hawaiian Rainbows</a:t>
            </a:r>
            <a:r>
              <a:rPr lang="en-US" sz="2400" b="1" dirty="0">
                <a:latin typeface="Footlight MT Light" pitchFamily="18" charset="0"/>
              </a:rPr>
              <a:t>	                         </a:t>
            </a:r>
            <a:r>
              <a:rPr lang="en-US" sz="2400" b="1" i="1" dirty="0">
                <a:latin typeface="Footlight MT Light" pitchFamily="18" charset="0"/>
              </a:rPr>
              <a:t>           </a:t>
            </a:r>
            <a:r>
              <a:rPr lang="en-US" sz="2400" b="1" i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Folk Song from Hawaii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pPr algn="ctr"/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Wind, Rain, Snow and Sun</a:t>
            </a:r>
            <a:r>
              <a:rPr lang="en-US" sz="2400" b="1" dirty="0">
                <a:latin typeface="Footlight MT Light" pitchFamily="18" charset="0"/>
              </a:rPr>
              <a:t>	</a:t>
            </a:r>
            <a:r>
              <a:rPr lang="en-US" sz="1400" b="1" dirty="0">
                <a:latin typeface="Footlight MT Light" pitchFamily="18" charset="0"/>
              </a:rPr>
              <a:t>		      	</a:t>
            </a:r>
            <a:r>
              <a:rPr lang="en-US" sz="1400" b="1" i="1" dirty="0" smtClean="0">
                <a:latin typeface="Footlight MT Light" pitchFamily="18" charset="0"/>
              </a:rPr>
              <a:t>Author  </a:t>
            </a:r>
            <a:r>
              <a:rPr lang="en-US" sz="1400" b="1" i="1" dirty="0">
                <a:latin typeface="Footlight MT Light" pitchFamily="18" charset="0"/>
              </a:rPr>
              <a:t>Unknown</a:t>
            </a:r>
          </a:p>
          <a:p>
            <a:endParaRPr lang="en-US" sz="1400" b="1" dirty="0">
              <a:latin typeface="Footlight MT Light" pitchFamily="18" charset="0"/>
            </a:endParaRPr>
          </a:p>
          <a:p>
            <a:endParaRPr lang="en-US" sz="1400" b="1" dirty="0" smtClean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0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Footlight MT Light" pitchFamily="18" charset="0"/>
              </a:rPr>
              <a:t>Thank You</a:t>
            </a:r>
            <a:endParaRPr lang="en-US" sz="6600" b="1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Footlight MT Light" pitchFamily="18" charset="0"/>
              </a:rPr>
              <a:t>Special thanks to all that helped make our kindergarten concert possible.</a:t>
            </a:r>
          </a:p>
          <a:p>
            <a:pPr marL="0" indent="0" algn="ctr">
              <a:buNone/>
            </a:pPr>
            <a:endParaRPr lang="en-US" sz="18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/>
              <a:t>Dr. DeRosa</a:t>
            </a:r>
          </a:p>
          <a:p>
            <a:pPr marL="0" indent="0" algn="ctr">
              <a:buNone/>
            </a:pPr>
            <a:r>
              <a:rPr lang="en-US" altLang="en-US" sz="1800" b="1" dirty="0"/>
              <a:t>Mrs. Dribbon</a:t>
            </a:r>
          </a:p>
          <a:p>
            <a:pPr marL="0" indent="0" algn="ctr">
              <a:buNone/>
            </a:pPr>
            <a:r>
              <a:rPr lang="en-US" altLang="en-US" sz="1800" b="1" dirty="0"/>
              <a:t>Mrs. Levesque</a:t>
            </a:r>
          </a:p>
          <a:p>
            <a:pPr marL="0" indent="0" algn="ctr">
              <a:buNone/>
            </a:pPr>
            <a:r>
              <a:rPr lang="en-US" altLang="en-US" sz="1800" b="1" dirty="0"/>
              <a:t>Ms. Kozal</a:t>
            </a:r>
          </a:p>
          <a:p>
            <a:pPr marL="0" indent="0" algn="ctr">
              <a:buNone/>
            </a:pPr>
            <a:r>
              <a:rPr lang="en-US" altLang="en-US" sz="1800" b="1" dirty="0"/>
              <a:t>Mrs. Zanardi</a:t>
            </a:r>
          </a:p>
          <a:p>
            <a:pPr marL="0" indent="0" algn="ctr">
              <a:buNone/>
            </a:pPr>
            <a:r>
              <a:rPr lang="en-US" altLang="en-US" sz="1800" b="1" dirty="0"/>
              <a:t>Mrs. Reardon</a:t>
            </a:r>
          </a:p>
          <a:p>
            <a:pPr marL="0" indent="0" algn="ctr">
              <a:buNone/>
            </a:pPr>
            <a:r>
              <a:rPr lang="en-US" altLang="en-US" sz="1800" b="1" dirty="0"/>
              <a:t>Mrs. Pierro</a:t>
            </a:r>
          </a:p>
          <a:p>
            <a:pPr marL="0" indent="0" algn="ctr">
              <a:buNone/>
            </a:pPr>
            <a:r>
              <a:rPr lang="en-US" altLang="en-US" sz="1800" b="1" dirty="0"/>
              <a:t>Ms. Coyle</a:t>
            </a:r>
          </a:p>
          <a:p>
            <a:pPr marL="0" indent="0" algn="ctr">
              <a:buNone/>
            </a:pPr>
            <a:r>
              <a:rPr lang="en-US" altLang="en-US" sz="1800" b="1" dirty="0"/>
              <a:t>Senora  de los Santos</a:t>
            </a:r>
          </a:p>
          <a:p>
            <a:pPr marL="0" indent="0" algn="ctr">
              <a:buNone/>
            </a:pPr>
            <a:r>
              <a:rPr lang="en-US" altLang="en-US" sz="1800" b="1" dirty="0"/>
              <a:t>Mr. Carder</a:t>
            </a:r>
          </a:p>
          <a:p>
            <a:pPr marL="0" indent="0" algn="ctr">
              <a:buNone/>
            </a:pPr>
            <a:r>
              <a:rPr lang="en-US" altLang="en-US" sz="1800" b="1" dirty="0"/>
              <a:t>Mrs. DeBaro</a:t>
            </a:r>
          </a:p>
          <a:p>
            <a:pPr marL="0" indent="0" algn="ctr">
              <a:buNone/>
            </a:pPr>
            <a:r>
              <a:rPr lang="en-US" altLang="en-US" sz="1800" b="1" dirty="0"/>
              <a:t>Mrs. Potenta</a:t>
            </a:r>
          </a:p>
          <a:p>
            <a:pPr marL="0" indent="0" algn="ctr">
              <a:buNone/>
            </a:pPr>
            <a:r>
              <a:rPr lang="en-US" altLang="en-US" sz="1800" b="1" dirty="0"/>
              <a:t>Mrs. Painter</a:t>
            </a:r>
          </a:p>
          <a:p>
            <a:pPr marL="0" indent="0" algn="ctr">
              <a:buNone/>
            </a:pPr>
            <a:r>
              <a:rPr lang="en-US" altLang="en-US" sz="1800" b="1" dirty="0"/>
              <a:t>Mrs. Schlosser</a:t>
            </a:r>
          </a:p>
          <a:p>
            <a:pPr marL="0" indent="0" algn="ctr">
              <a:buNone/>
            </a:pPr>
            <a:r>
              <a:rPr lang="en-US" altLang="en-US" sz="1800" b="1" dirty="0"/>
              <a:t>WHS </a:t>
            </a:r>
            <a:r>
              <a:rPr lang="en-US" altLang="en-US" sz="1800" b="1" dirty="0" smtClean="0"/>
              <a:t>Kindergarten Teachers</a:t>
            </a:r>
            <a:endParaRPr lang="en-US" altLang="en-US" sz="1800" b="1" dirty="0"/>
          </a:p>
          <a:p>
            <a:pPr marL="0" indent="0" algn="ctr">
              <a:buNone/>
            </a:pPr>
            <a:r>
              <a:rPr lang="en-US" altLang="en-US" sz="1800" b="1" dirty="0"/>
              <a:t>WHS Instructional Aides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Kindergarten Parents</a:t>
            </a:r>
            <a:endParaRPr lang="en-US" altLang="en-US" sz="1800" b="1" dirty="0"/>
          </a:p>
          <a:p>
            <a:pPr marL="0" indent="0" algn="ctr">
              <a:buNone/>
            </a:pPr>
            <a:r>
              <a:rPr lang="en-US" altLang="en-US" sz="1800" b="1" dirty="0"/>
              <a:t>Mrs. Hometchko</a:t>
            </a:r>
          </a:p>
          <a:p>
            <a:pPr marL="0" indent="0" algn="ctr">
              <a:buNone/>
            </a:pPr>
            <a:r>
              <a:rPr lang="en-US" altLang="en-US" sz="1800" b="1" dirty="0"/>
              <a:t>Mrs. Ebert</a:t>
            </a:r>
          </a:p>
          <a:p>
            <a:pPr marL="0" indent="0" algn="ctr">
              <a:buNone/>
            </a:pPr>
            <a:r>
              <a:rPr lang="en-US" altLang="en-US" sz="1800" b="1" dirty="0"/>
              <a:t>Mr. John</a:t>
            </a: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7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86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Whimsical,  Wonderful Weather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Dribbon</dc:creator>
  <cp:lastModifiedBy>Dribbon, Lori</cp:lastModifiedBy>
  <cp:revision>60</cp:revision>
  <cp:lastPrinted>2015-04-28T13:24:58Z</cp:lastPrinted>
  <dcterms:created xsi:type="dcterms:W3CDTF">2013-03-11T01:49:26Z</dcterms:created>
  <dcterms:modified xsi:type="dcterms:W3CDTF">2015-05-07T12:40:43Z</dcterms:modified>
</cp:coreProperties>
</file>